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04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8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61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68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97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543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1067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20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9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70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81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1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87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18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70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052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3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AAA1-7F9F-4939-B136-FB7BB520D61D}" type="datetimeFigureOut">
              <a:rPr lang="hr-HR" smtClean="0"/>
              <a:t>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ED05-923F-4BE3-9D4E-727F657604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7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BLAGDANSKE AKCIJE NAŠIH VOLONTERA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052736"/>
            <a:ext cx="8136904" cy="2232248"/>
          </a:xfrm>
        </p:spPr>
        <p:txBody>
          <a:bodyPr>
            <a:normAutofit/>
          </a:bodyPr>
          <a:lstStyle/>
          <a:p>
            <a:r>
              <a:rPr lang="hr-HR" dirty="0">
                <a:latin typeface="Arial Black" panose="020B0A04020102020204" pitchFamily="34" charset="0"/>
              </a:rPr>
              <a:t>Okupili smo se u ovo blagdansko doba kako bi unijeli radost i veselje u srca onima kojima je to potrebno</a:t>
            </a:r>
            <a:r>
              <a:rPr lang="hr-HR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hr-HR" dirty="0" smtClean="0">
                <a:latin typeface="Arial Black" panose="020B0A04020102020204" pitchFamily="34" charset="0"/>
              </a:rPr>
              <a:t> </a:t>
            </a:r>
            <a:r>
              <a:rPr lang="hr-HR" dirty="0">
                <a:latin typeface="Arial Black" panose="020B0A04020102020204" pitchFamily="34" charset="0"/>
              </a:rPr>
              <a:t>Našim posjetom obradovali smo i promijenili monotonu svakodnevnicu članova Dječjeg doma Maestral i Staračkog doma </a:t>
            </a:r>
            <a:r>
              <a:rPr lang="hr-HR" dirty="0" err="1">
                <a:latin typeface="Arial Black" panose="020B0A04020102020204" pitchFamily="34" charset="0"/>
              </a:rPr>
              <a:t>Zenta</a:t>
            </a:r>
            <a:r>
              <a:rPr lang="hr-HR" dirty="0">
                <a:latin typeface="Arial Black" panose="020B0A04020102020204" pitchFamily="34" charset="0"/>
              </a:rPr>
              <a:t>. </a:t>
            </a:r>
          </a:p>
          <a:p>
            <a:endParaRPr lang="hr-HR" dirty="0"/>
          </a:p>
        </p:txBody>
      </p:sp>
      <p:pic>
        <p:nvPicPr>
          <p:cNvPr id="1029" name="Picture 5" descr="D:\Korisnici\Korisnik\Desktop\Zenta i Maestral 23.12.2015\2015-12-23 18.13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2691" y="3284984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Korisnici\Korisnik\Desktop\Zenta i Maestral 23.12.2015\2015-12-23 16.26.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90" y="3284984"/>
            <a:ext cx="4158656" cy="311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6368" y="1556792"/>
            <a:ext cx="7955280" cy="864096"/>
          </a:xfrm>
        </p:spPr>
        <p:txBody>
          <a:bodyPr/>
          <a:lstStyle/>
          <a:p>
            <a:r>
              <a:rPr lang="hr-HR" dirty="0">
                <a:latin typeface="Arial Black" panose="020B0A04020102020204" pitchFamily="34" charset="0"/>
              </a:rPr>
              <a:t>Zbor IV. Gimnazije  Marko Marulić  pjesmom unio je veselja kako u njihova  tako i u naša srca</a:t>
            </a:r>
            <a:r>
              <a:rPr lang="hr-HR" dirty="0"/>
              <a:t>.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050" name="Picture 2" descr="D:\Korisnici\Korisnik\Desktop\Zenta i Maestral 23.12.2015\2015-12-23 18.13.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0841">
            <a:off x="4518201" y="3169502"/>
            <a:ext cx="42119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Korisnici\Korisnik\Desktop\Zenta i Maestral 23.12.2015\2015-12-23 16.09.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4143">
            <a:off x="482534" y="2729992"/>
            <a:ext cx="390353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" y="0"/>
            <a:ext cx="9146333" cy="6858000"/>
          </a:xfrm>
        </p:spPr>
      </p:pic>
    </p:spTree>
    <p:extLst>
      <p:ext uri="{BB962C8B-B14F-4D97-AF65-F5344CB8AC3E}">
        <p14:creationId xmlns:p14="http://schemas.microsoft.com/office/powerpoint/2010/main" val="19720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55280" cy="1293028"/>
          </a:xfrm>
        </p:spPr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Dječji dom maestral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3401576" cy="5043676"/>
          </a:xfrm>
        </p:spPr>
        <p:txBody>
          <a:bodyPr/>
          <a:lstStyle/>
          <a:p>
            <a:endParaRPr lang="hr-HR" dirty="0" smtClean="0">
              <a:latin typeface="Arial Black" panose="020B0A04020102020204" pitchFamily="34" charset="0"/>
            </a:endParaRPr>
          </a:p>
          <a:p>
            <a:r>
              <a:rPr lang="hr-HR" dirty="0" smtClean="0">
                <a:latin typeface="Arial Black" panose="020B0A04020102020204" pitchFamily="34" charset="0"/>
              </a:rPr>
              <a:t>Dom </a:t>
            </a:r>
            <a:r>
              <a:rPr lang="hr-HR" dirty="0" smtClean="0">
                <a:latin typeface="Arial Black" panose="020B0A04020102020204" pitchFamily="34" charset="0"/>
              </a:rPr>
              <a:t>Maestral je ustanova socijalne skrbi koja zbrinjava djecu bez roditelja i odgovarajuće roditeljske </a:t>
            </a:r>
            <a:r>
              <a:rPr lang="hr-HR" dirty="0" smtClean="0">
                <a:latin typeface="Arial Black" panose="020B0A04020102020204" pitchFamily="34" charset="0"/>
              </a:rPr>
              <a:t>skrbi</a:t>
            </a:r>
          </a:p>
          <a:p>
            <a:pPr marL="0" indent="0">
              <a:buNone/>
            </a:pPr>
            <a:r>
              <a:rPr lang="hr-HR" dirty="0" smtClean="0">
                <a:latin typeface="Arial Black" panose="020B0A04020102020204" pitchFamily="34" charset="0"/>
              </a:rPr>
              <a:t> </a:t>
            </a:r>
            <a:endParaRPr lang="hr-HR" dirty="0" smtClean="0">
              <a:latin typeface="Arial Black" panose="020B0A04020102020204" pitchFamily="34" charset="0"/>
            </a:endParaRPr>
          </a:p>
          <a:p>
            <a:r>
              <a:rPr lang="hr-HR" dirty="0" smtClean="0">
                <a:latin typeface="Arial Black" panose="020B0A04020102020204" pitchFamily="34" charset="0"/>
              </a:rPr>
              <a:t>Naši volonteri ovoj djeci stvorili su osmijeh na lice i boravak u ovoj ustanovi baren malo veselijim  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20" y="2173093"/>
            <a:ext cx="4899310" cy="3532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Starački dom </a:t>
            </a:r>
            <a:r>
              <a:rPr lang="hr-HR" dirty="0" err="1" smtClean="0">
                <a:latin typeface="Arial Black" panose="020B0A04020102020204" pitchFamily="34" charset="0"/>
              </a:rPr>
              <a:t>Zenta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Vesela atmosfera nije zaobišla ni starački dom </a:t>
            </a:r>
            <a:r>
              <a:rPr lang="hr-HR" dirty="0" err="1" smtClean="0">
                <a:latin typeface="Arial Black" panose="020B0A04020102020204" pitchFamily="34" charset="0"/>
              </a:rPr>
              <a:t>Zenta</a:t>
            </a:r>
            <a:r>
              <a:rPr lang="hr-HR" dirty="0" smtClean="0">
                <a:latin typeface="Arial Black" panose="020B0A04020102020204" pitchFamily="34" charset="0"/>
              </a:rPr>
              <a:t>…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D:\Korisnici\Korisnik\Desktop\Zenta i Maestral 23.12.2015\2015-12-23 16.44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65905"/>
            <a:ext cx="3888432" cy="276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2" y="3285590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-45954"/>
            <a:ext cx="7955280" cy="6779056"/>
          </a:xfrm>
        </p:spPr>
        <p:txBody>
          <a:bodyPr anchor="ctr"/>
          <a:lstStyle/>
          <a:p>
            <a:pPr marL="0" indent="0">
              <a:buNone/>
            </a:pPr>
            <a:r>
              <a:rPr lang="hr-HR" dirty="0" smtClean="0">
                <a:latin typeface="Arial Black" panose="020B0A04020102020204" pitchFamily="34" charset="0"/>
              </a:rPr>
              <a:t>                    Došlo je vrijeme za rastanak…</a:t>
            </a:r>
          </a:p>
          <a:p>
            <a:endParaRPr lang="hr-HR" dirty="0">
              <a:latin typeface="Arial Black" panose="020B0A04020102020204" pitchFamily="34" charset="0"/>
            </a:endParaRPr>
          </a:p>
          <a:p>
            <a:endParaRPr lang="hr-HR" dirty="0" smtClean="0">
              <a:latin typeface="Arial Black" panose="020B0A04020102020204" pitchFamily="34" charset="0"/>
            </a:endParaRPr>
          </a:p>
          <a:p>
            <a:endParaRPr lang="hr-HR" dirty="0">
              <a:latin typeface="Arial Black" panose="020B0A04020102020204" pitchFamily="34" charset="0"/>
            </a:endParaRPr>
          </a:p>
          <a:p>
            <a:endParaRPr lang="hr-HR" dirty="0" smtClean="0">
              <a:latin typeface="Arial Black" panose="020B0A04020102020204" pitchFamily="34" charset="0"/>
            </a:endParaRPr>
          </a:p>
          <a:p>
            <a:endParaRPr lang="hr-HR" dirty="0" smtClean="0">
              <a:latin typeface="Arial Black" panose="020B0A04020102020204" pitchFamily="34" charset="0"/>
            </a:endParaRPr>
          </a:p>
          <a:p>
            <a:endParaRPr lang="hr-HR" dirty="0" smtClean="0">
              <a:latin typeface="Arial Black" panose="020B0A04020102020204" pitchFamily="34" charset="0"/>
            </a:endParaRPr>
          </a:p>
          <a:p>
            <a:endParaRPr lang="hr-HR" dirty="0" smtClean="0">
              <a:latin typeface="Arial Black" panose="020B0A04020102020204" pitchFamily="34" charset="0"/>
            </a:endParaRPr>
          </a:p>
          <a:p>
            <a:endParaRPr lang="hr-HR" dirty="0" smtClean="0">
              <a:latin typeface="Arial Black" panose="020B0A04020102020204" pitchFamily="34" charset="0"/>
            </a:endParaRPr>
          </a:p>
          <a:p>
            <a:endParaRPr lang="hr-HR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hr-HR" dirty="0" smtClean="0">
                <a:latin typeface="Arial Black" panose="020B0A04020102020204" pitchFamily="34" charset="0"/>
              </a:rPr>
              <a:t>… lijepe uspomene i iskustvo ostat će zauvijek u našim srcima…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36">
            <a:off x="677533" y="2088123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93">
            <a:off x="4935229" y="2026876"/>
            <a:ext cx="3511192" cy="2633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80528" y="3257600"/>
            <a:ext cx="7992888" cy="36004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“It's not how much we give but how much love we put into giving.” </a:t>
            </a:r>
            <a:br>
              <a:rPr lang="en-US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― Mother Teresa</a:t>
            </a:r>
            <a:endParaRPr lang="hr-HR" b="1" i="1" dirty="0">
              <a:solidFill>
                <a:schemeClr val="accent3">
                  <a:lumMod val="60000"/>
                  <a:lumOff val="4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112</TotalTime>
  <Words>145</Words>
  <Application>Microsoft Office PowerPoint</Application>
  <PresentationFormat>Prikaz na zaslonu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Aparajita</vt:lpstr>
      <vt:lpstr>Arial</vt:lpstr>
      <vt:lpstr>Arial Black</vt:lpstr>
      <vt:lpstr>Century Gothic</vt:lpstr>
      <vt:lpstr>Isparavanje</vt:lpstr>
      <vt:lpstr>BLAGDANSKE AKCIJE NAŠIH VOLONTERA</vt:lpstr>
      <vt:lpstr>PowerPointova prezentacija</vt:lpstr>
      <vt:lpstr>PowerPointova prezentacija</vt:lpstr>
      <vt:lpstr>PowerPointova prezentacija</vt:lpstr>
      <vt:lpstr>Dječji dom maestral</vt:lpstr>
      <vt:lpstr>Starački dom Zenta</vt:lpstr>
      <vt:lpstr>PowerPointova prezentacija</vt:lpstr>
      <vt:lpstr>“It's not how much we give but how much love we put into giving.”  ― Mother Teresa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BLAGDANSKE AKCIJE NAŠIH VOLONTERA</dc:title>
  <dc:creator>Korisnik</dc:creator>
  <cp:lastModifiedBy>Korisnik</cp:lastModifiedBy>
  <cp:revision>12</cp:revision>
  <dcterms:created xsi:type="dcterms:W3CDTF">2016-02-23T14:12:32Z</dcterms:created>
  <dcterms:modified xsi:type="dcterms:W3CDTF">2016-04-01T08:32:54Z</dcterms:modified>
</cp:coreProperties>
</file>