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-9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529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76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421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74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9196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582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949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37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37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200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726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775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480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551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257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95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849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9225C-37B2-478B-A688-B13A5773F60C}" type="datetimeFigureOut">
              <a:rPr lang="hr-HR" smtClean="0"/>
              <a:pPr/>
              <a:t>24.4.2015.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1C467F-ADAE-48DA-9DFF-C167A7DAE9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907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79520" y="2614411"/>
            <a:ext cx="6815669" cy="2266683"/>
          </a:xfrm>
        </p:spPr>
        <p:txBody>
          <a:bodyPr/>
          <a:lstStyle/>
          <a:p>
            <a:r>
              <a:rPr lang="hr-HR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  <a:t>Državna smotra iz građanskoga odgoja</a:t>
            </a:r>
            <a:br>
              <a:rPr lang="hr-HR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</a:br>
            <a:r>
              <a:rPr lang="hr-HR" sz="3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  <a:t>zAGREB, 07.03.2015.</a:t>
            </a:r>
            <a:br>
              <a:rPr lang="hr-HR" sz="3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</a:br>
            <a:r>
              <a:rPr lang="hr-HR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  <a:t/>
            </a:r>
            <a:br>
              <a:rPr lang="hr-HR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</a:br>
            <a:r>
              <a:rPr lang="hr-HR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  <a:t/>
            </a:r>
            <a:br>
              <a:rPr lang="hr-HR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</a:br>
            <a:r>
              <a:rPr lang="hr-HR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cs typeface="Arial"/>
              </a:rPr>
              <a:t>simulacija sudskog procesa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838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30317" y="641683"/>
            <a:ext cx="1138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C000"/>
                </a:solidFill>
              </a:rPr>
              <a:t>DREAM TEAM!</a:t>
            </a:r>
            <a:endParaRPr lang="hr-H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02" y="76909"/>
            <a:ext cx="6659105" cy="6659105"/>
          </a:xfrm>
        </p:spPr>
      </p:pic>
      <p:sp>
        <p:nvSpPr>
          <p:cNvPr id="5" name="TekstniOkvir 4"/>
          <p:cNvSpPr txBox="1"/>
          <p:nvPr/>
        </p:nvSpPr>
        <p:spPr>
          <a:xfrm>
            <a:off x="7302321" y="540913"/>
            <a:ext cx="437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dirty="0" smtClean="0"/>
              <a:t>                  </a:t>
            </a:r>
            <a:r>
              <a:rPr lang="hr-HR" sz="3200" b="1" u="sng" dirty="0" smtClean="0"/>
              <a:t>SLUČAJ:</a:t>
            </a:r>
            <a:endParaRPr lang="hr-HR" sz="3200" b="1" u="sng" dirty="0"/>
          </a:p>
        </p:txBody>
      </p:sp>
      <p:sp>
        <p:nvSpPr>
          <p:cNvPr id="7" name="TekstniOkvir 6"/>
          <p:cNvSpPr txBox="1"/>
          <p:nvPr/>
        </p:nvSpPr>
        <p:spPr>
          <a:xfrm>
            <a:off x="7263685" y="1532586"/>
            <a:ext cx="4468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Učenik Vjekoslav Marić protiv Opće gimnazije u Zagrebu i drugotuženog profesora kineziologije Krešimira Ćirića.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841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49451" y="5083443"/>
            <a:ext cx="1072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C000"/>
                </a:solidFill>
              </a:rPr>
              <a:t>Pripreme za početak suđenja su u punom mahu</a:t>
            </a:r>
            <a:endParaRPr lang="hr-HR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3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19932" y="4881966"/>
            <a:ext cx="1095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FFC000"/>
                </a:solidFill>
              </a:rPr>
              <a:t>Možete li opisati što se dogodilo na finalnoj utakmici?</a:t>
            </a:r>
            <a:endParaRPr lang="hr-H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8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33717" y="5204012"/>
            <a:ext cx="11120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C000"/>
                </a:solidFill>
              </a:rPr>
              <a:t>Vješto smo odgovarali na pitanja tužbe</a:t>
            </a:r>
            <a:endParaRPr lang="hr-H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73768" y="5245768"/>
            <a:ext cx="1018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</a:rPr>
              <a:t>Nabaci osmijeh i osvoji sutkinju</a:t>
            </a:r>
            <a:endParaRPr lang="hr-H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5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21895" y="465221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C000"/>
                </a:solidFill>
              </a:rPr>
              <a:t>Odvjetnica Iva Pletikosić iznosi uvodnu riječ</a:t>
            </a:r>
            <a:endParaRPr lang="hr-H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85010" y="1812758"/>
            <a:ext cx="6208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Tražile su se i najmanje nedosljednosti u iskazima svjedoka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xmlns="" val="10641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33137" y="4892842"/>
            <a:ext cx="1071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FFC000"/>
                </a:solidFill>
              </a:rPr>
              <a:t>Odvjetnica Ivona je u ime naše škole primila pohvalnice</a:t>
            </a:r>
            <a:endParaRPr lang="hr-H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4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79</Words>
  <Application>Microsoft Office PowerPoint</Application>
  <PresentationFormat>Custom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Organski</vt:lpstr>
      <vt:lpstr>Državna smotra iz građanskoga odgoja zAGREB, 07.03.2015.   simulacija sudskog procesa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smotra iz građanskoga odgoja zAGREB, 07.03.2015.</dc:title>
  <dc:creator>Korisnik</dc:creator>
  <cp:lastModifiedBy>Natalija</cp:lastModifiedBy>
  <cp:revision>14</cp:revision>
  <dcterms:created xsi:type="dcterms:W3CDTF">2015-03-19T11:54:13Z</dcterms:created>
  <dcterms:modified xsi:type="dcterms:W3CDTF">2015-04-24T19:57:15Z</dcterms:modified>
</cp:coreProperties>
</file>